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Vodu a olej o stejné hmotnosti a teplotě zahříváme stejným hořákem. Voda se z původní teploty 20 °C ohřeje na 30 °C </a:t>
            </a:r>
            <a:r>
              <a:rPr lang="cs-CZ" dirty="0" smtClean="0"/>
              <a:t>za 4 </a:t>
            </a:r>
            <a:r>
              <a:rPr lang="cs-CZ" dirty="0"/>
              <a:t>minuty. Olej se o stejný teplotní rozdíl ohřeje za 2 minuty.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Která </a:t>
            </a:r>
            <a:r>
              <a:rPr lang="cs-CZ" dirty="0"/>
              <a:t>kapalina získala více energie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115616" y="3717032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Voda. 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Olej.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Obě kapaliny získaly stejně </a:t>
            </a:r>
            <a:r>
              <a:rPr lang="cs-CZ" sz="3200" dirty="0" smtClean="0"/>
              <a:t>energie. </a:t>
            </a: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11303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4efab12-2ee7-4505-906a-2af316a73ba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Vodu a olej o stejné hmotnosti a teplotě zahříváme stejným hořákem. Voda se z původní teploty 20 °C ohřeje na 30 °C za 4 minuty. Olej se o stejný teplotní rozdíl ohřeje za 2 minuty. &#10;Která kapalina získala více energie?&#10;Voda. &#10;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A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25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21</cp:revision>
  <dcterms:created xsi:type="dcterms:W3CDTF">2013-10-07T10:37:40Z</dcterms:created>
  <dcterms:modified xsi:type="dcterms:W3CDTF">2014-12-18T10:15:51Z</dcterms:modified>
</cp:coreProperties>
</file>